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28800425" cy="50399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25" d="100"/>
          <a:sy n="25" d="100"/>
        </p:scale>
        <p:origin x="1541" y="-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8248329"/>
            <a:ext cx="24480361" cy="17546649"/>
          </a:xfrm>
        </p:spPr>
        <p:txBody>
          <a:bodyPr anchor="b"/>
          <a:lstStyle>
            <a:lvl1pPr algn="ctr">
              <a:defRPr sz="189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6471644"/>
            <a:ext cx="21600319" cy="12168318"/>
          </a:xfrm>
        </p:spPr>
        <p:txBody>
          <a:bodyPr/>
          <a:lstStyle>
            <a:lvl1pPr marL="0" indent="0" algn="ctr">
              <a:buNone/>
              <a:defRPr sz="7560"/>
            </a:lvl1pPr>
            <a:lvl2pPr marL="1440180" indent="0" algn="ctr">
              <a:buNone/>
              <a:defRPr sz="6300"/>
            </a:lvl2pPr>
            <a:lvl3pPr marL="2880360" indent="0" algn="ctr">
              <a:buNone/>
              <a:defRPr sz="5670"/>
            </a:lvl3pPr>
            <a:lvl4pPr marL="4319905" indent="0" algn="ctr">
              <a:buNone/>
              <a:defRPr sz="5040"/>
            </a:lvl4pPr>
            <a:lvl5pPr marL="5760085" indent="0" algn="ctr">
              <a:buNone/>
              <a:defRPr sz="5040"/>
            </a:lvl5pPr>
            <a:lvl6pPr marL="7200265" indent="0" algn="ctr">
              <a:buNone/>
              <a:defRPr sz="5040"/>
            </a:lvl6pPr>
            <a:lvl7pPr marL="8640445" indent="0" algn="ctr">
              <a:buNone/>
              <a:defRPr sz="5040"/>
            </a:lvl7pPr>
            <a:lvl8pPr marL="10079990" indent="0" algn="ctr">
              <a:buNone/>
              <a:defRPr sz="5040"/>
            </a:lvl8pPr>
            <a:lvl9pPr marL="11520170" indent="0" algn="ctr">
              <a:buNone/>
              <a:defRPr sz="504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C9CA-F872-41E7-A116-FE84B2C907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F67B-D2F6-4086-85CF-95342F08AF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C9CA-F872-41E7-A116-FE84B2C907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F67B-D2F6-4086-85CF-95342F08AF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683331"/>
            <a:ext cx="6210092" cy="4271162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683331"/>
            <a:ext cx="18270270" cy="4271162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C9CA-F872-41E7-A116-FE84B2C907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F67B-D2F6-4086-85CF-95342F08AF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C9CA-F872-41E7-A116-FE84B2C907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F67B-D2F6-4086-85CF-95342F08AF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2565002"/>
            <a:ext cx="24840367" cy="20964976"/>
          </a:xfrm>
        </p:spPr>
        <p:txBody>
          <a:bodyPr anchor="b"/>
          <a:lstStyle>
            <a:lvl1pPr>
              <a:defRPr sz="189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33728315"/>
            <a:ext cx="24840367" cy="11024985"/>
          </a:xfrm>
        </p:spPr>
        <p:txBody>
          <a:bodyPr/>
          <a:lstStyle>
            <a:lvl1pPr marL="0" indent="0">
              <a:buNone/>
              <a:defRPr sz="7560">
                <a:solidFill>
                  <a:schemeClr val="tx1"/>
                </a:solidFill>
              </a:defRPr>
            </a:lvl1pPr>
            <a:lvl2pPr marL="144018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2pPr>
            <a:lvl3pPr marL="288036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3pPr>
            <a:lvl4pPr marL="4319905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085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65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445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7999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17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C9CA-F872-41E7-A116-FE84B2C907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F67B-D2F6-4086-85CF-95342F08AF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3416653"/>
            <a:ext cx="12240181" cy="319783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3416653"/>
            <a:ext cx="12240181" cy="319783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C9CA-F872-41E7-A116-FE84B2C907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F67B-D2F6-4086-85CF-95342F08AF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683342"/>
            <a:ext cx="24840367" cy="974166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2354992"/>
            <a:ext cx="12183928" cy="6054990"/>
          </a:xfrm>
        </p:spPr>
        <p:txBody>
          <a:bodyPr anchor="b"/>
          <a:lstStyle>
            <a:lvl1pPr marL="0" indent="0">
              <a:buNone/>
              <a:defRPr sz="756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670" b="1"/>
            </a:lvl3pPr>
            <a:lvl4pPr marL="4319905" indent="0">
              <a:buNone/>
              <a:defRPr sz="5040" b="1"/>
            </a:lvl4pPr>
            <a:lvl5pPr marL="5760085" indent="0">
              <a:buNone/>
              <a:defRPr sz="5040" b="1"/>
            </a:lvl5pPr>
            <a:lvl6pPr marL="7200265" indent="0">
              <a:buNone/>
              <a:defRPr sz="5040" b="1"/>
            </a:lvl6pPr>
            <a:lvl7pPr marL="8640445" indent="0">
              <a:buNone/>
              <a:defRPr sz="5040" b="1"/>
            </a:lvl7pPr>
            <a:lvl8pPr marL="10079990" indent="0">
              <a:buNone/>
              <a:defRPr sz="5040" b="1"/>
            </a:lvl8pPr>
            <a:lvl9pPr marL="11520170" indent="0">
              <a:buNone/>
              <a:defRPr sz="50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8409982"/>
            <a:ext cx="12183928" cy="2707831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2354992"/>
            <a:ext cx="12243932" cy="6054990"/>
          </a:xfrm>
        </p:spPr>
        <p:txBody>
          <a:bodyPr anchor="b"/>
          <a:lstStyle>
            <a:lvl1pPr marL="0" indent="0">
              <a:buNone/>
              <a:defRPr sz="756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670" b="1"/>
            </a:lvl3pPr>
            <a:lvl4pPr marL="4319905" indent="0">
              <a:buNone/>
              <a:defRPr sz="5040" b="1"/>
            </a:lvl4pPr>
            <a:lvl5pPr marL="5760085" indent="0">
              <a:buNone/>
              <a:defRPr sz="5040" b="1"/>
            </a:lvl5pPr>
            <a:lvl6pPr marL="7200265" indent="0">
              <a:buNone/>
              <a:defRPr sz="5040" b="1"/>
            </a:lvl6pPr>
            <a:lvl7pPr marL="8640445" indent="0">
              <a:buNone/>
              <a:defRPr sz="5040" b="1"/>
            </a:lvl7pPr>
            <a:lvl8pPr marL="10079990" indent="0">
              <a:buNone/>
              <a:defRPr sz="5040" b="1"/>
            </a:lvl8pPr>
            <a:lvl9pPr marL="11520170" indent="0">
              <a:buNone/>
              <a:defRPr sz="50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8409982"/>
            <a:ext cx="12243932" cy="2707831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C9CA-F872-41E7-A116-FE84B2C907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F67B-D2F6-4086-85CF-95342F08AF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C9CA-F872-41E7-A116-FE84B2C907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F67B-D2F6-4086-85CF-95342F08AF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C9CA-F872-41E7-A116-FE84B2C907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F67B-D2F6-4086-85CF-95342F08AF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3359997"/>
            <a:ext cx="9288887" cy="11759988"/>
          </a:xfrm>
        </p:spPr>
        <p:txBody>
          <a:bodyPr anchor="b"/>
          <a:lstStyle>
            <a:lvl1pPr>
              <a:defRPr sz="1008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7256671"/>
            <a:ext cx="14580215" cy="35816631"/>
          </a:xfrm>
        </p:spPr>
        <p:txBody>
          <a:bodyPr/>
          <a:lstStyle>
            <a:lvl1pPr>
              <a:defRPr sz="10080"/>
            </a:lvl1pPr>
            <a:lvl2pPr>
              <a:defRPr sz="8820"/>
            </a:lvl2pPr>
            <a:lvl3pPr>
              <a:defRPr sz="756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5119985"/>
            <a:ext cx="9288887" cy="28011643"/>
          </a:xfrm>
        </p:spPr>
        <p:txBody>
          <a:bodyPr/>
          <a:lstStyle>
            <a:lvl1pPr marL="0" indent="0">
              <a:buNone/>
              <a:defRPr sz="5040"/>
            </a:lvl1pPr>
            <a:lvl2pPr marL="1440180" indent="0">
              <a:buNone/>
              <a:defRPr sz="4410"/>
            </a:lvl2pPr>
            <a:lvl3pPr marL="2880360" indent="0">
              <a:buNone/>
              <a:defRPr sz="3780"/>
            </a:lvl3pPr>
            <a:lvl4pPr marL="4319905" indent="0">
              <a:buNone/>
              <a:defRPr sz="3150"/>
            </a:lvl4pPr>
            <a:lvl5pPr marL="5760085" indent="0">
              <a:buNone/>
              <a:defRPr sz="3150"/>
            </a:lvl5pPr>
            <a:lvl6pPr marL="7200265" indent="0">
              <a:buNone/>
              <a:defRPr sz="3150"/>
            </a:lvl6pPr>
            <a:lvl7pPr marL="8640445" indent="0">
              <a:buNone/>
              <a:defRPr sz="3150"/>
            </a:lvl7pPr>
            <a:lvl8pPr marL="10079990" indent="0">
              <a:buNone/>
              <a:defRPr sz="3150"/>
            </a:lvl8pPr>
            <a:lvl9pPr marL="11520170" indent="0">
              <a:buNone/>
              <a:defRPr sz="31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C9CA-F872-41E7-A116-FE84B2C907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F67B-D2F6-4086-85CF-95342F08AF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3359997"/>
            <a:ext cx="9288887" cy="11759988"/>
          </a:xfrm>
        </p:spPr>
        <p:txBody>
          <a:bodyPr anchor="b"/>
          <a:lstStyle>
            <a:lvl1pPr>
              <a:defRPr sz="1008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7256671"/>
            <a:ext cx="14580215" cy="35816631"/>
          </a:xfrm>
        </p:spPr>
        <p:txBody>
          <a:bodyPr anchor="t"/>
          <a:lstStyle>
            <a:lvl1pPr marL="0" indent="0">
              <a:buNone/>
              <a:defRPr sz="10080"/>
            </a:lvl1pPr>
            <a:lvl2pPr marL="1440180" indent="0">
              <a:buNone/>
              <a:defRPr sz="8820"/>
            </a:lvl2pPr>
            <a:lvl3pPr marL="2880360" indent="0">
              <a:buNone/>
              <a:defRPr sz="7560"/>
            </a:lvl3pPr>
            <a:lvl4pPr marL="4319905" indent="0">
              <a:buNone/>
              <a:defRPr sz="6300"/>
            </a:lvl4pPr>
            <a:lvl5pPr marL="5760085" indent="0">
              <a:buNone/>
              <a:defRPr sz="6300"/>
            </a:lvl5pPr>
            <a:lvl6pPr marL="7200265" indent="0">
              <a:buNone/>
              <a:defRPr sz="6300"/>
            </a:lvl6pPr>
            <a:lvl7pPr marL="8640445" indent="0">
              <a:buNone/>
              <a:defRPr sz="6300"/>
            </a:lvl7pPr>
            <a:lvl8pPr marL="10079990" indent="0">
              <a:buNone/>
              <a:defRPr sz="6300"/>
            </a:lvl8pPr>
            <a:lvl9pPr marL="11520170" indent="0">
              <a:buNone/>
              <a:defRPr sz="63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5119985"/>
            <a:ext cx="9288887" cy="28011643"/>
          </a:xfrm>
        </p:spPr>
        <p:txBody>
          <a:bodyPr/>
          <a:lstStyle>
            <a:lvl1pPr marL="0" indent="0">
              <a:buNone/>
              <a:defRPr sz="5040"/>
            </a:lvl1pPr>
            <a:lvl2pPr marL="1440180" indent="0">
              <a:buNone/>
              <a:defRPr sz="4410"/>
            </a:lvl2pPr>
            <a:lvl3pPr marL="2880360" indent="0">
              <a:buNone/>
              <a:defRPr sz="3780"/>
            </a:lvl3pPr>
            <a:lvl4pPr marL="4319905" indent="0">
              <a:buNone/>
              <a:defRPr sz="3150"/>
            </a:lvl4pPr>
            <a:lvl5pPr marL="5760085" indent="0">
              <a:buNone/>
              <a:defRPr sz="3150"/>
            </a:lvl5pPr>
            <a:lvl6pPr marL="7200265" indent="0">
              <a:buNone/>
              <a:defRPr sz="3150"/>
            </a:lvl6pPr>
            <a:lvl7pPr marL="8640445" indent="0">
              <a:buNone/>
              <a:defRPr sz="3150"/>
            </a:lvl7pPr>
            <a:lvl8pPr marL="10079990" indent="0">
              <a:buNone/>
              <a:defRPr sz="3150"/>
            </a:lvl8pPr>
            <a:lvl9pPr marL="11520170" indent="0">
              <a:buNone/>
              <a:defRPr sz="31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C9CA-F872-41E7-A116-FE84B2C907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8F67B-D2F6-4086-85CF-95342F08AF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683342"/>
            <a:ext cx="24840367" cy="974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3416653"/>
            <a:ext cx="24840367" cy="31978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6713298"/>
            <a:ext cx="6480096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C9CA-F872-41E7-A116-FE84B2C9076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6713298"/>
            <a:ext cx="9720143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6713298"/>
            <a:ext cx="6480096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8F67B-D2F6-4086-85CF-95342F08AF3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880360" rtl="0" eaLnBrk="1" latinLnBrk="0" hangingPunct="1">
        <a:lnSpc>
          <a:spcPct val="90000"/>
        </a:lnSpc>
        <a:spcBef>
          <a:spcPct val="0"/>
        </a:spcBef>
        <a:buNone/>
        <a:defRPr sz="13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90" indent="-720090" algn="l" defTabSz="2880360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2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599815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3pPr>
      <a:lvl4pPr marL="5039995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4pPr>
      <a:lvl5pPr marL="6480175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5pPr>
      <a:lvl6pPr marL="7920355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9360535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8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224026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2pPr>
      <a:lvl3pPr marL="288036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3pPr>
      <a:lvl4pPr marL="4319905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4pPr>
      <a:lvl5pPr marL="5760085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5pPr>
      <a:lvl6pPr marL="7200265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8640445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07999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152017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 descr="微信图片_202502261403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795980" cy="50399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0</Words>
  <Application>WPS 演示</Application>
  <PresentationFormat>自定义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Calibri Light</vt:lpstr>
      <vt:lpstr>等线 Light</vt:lpstr>
      <vt:lpstr>Calibri</vt:lpstr>
      <vt:lpstr>等线</vt:lpstr>
      <vt:lpstr>微软雅黑</vt:lpstr>
      <vt:lpstr>Arial Unicode MS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凯琳 廖</dc:creator>
  <cp:lastModifiedBy>璐小璐_</cp:lastModifiedBy>
  <cp:revision>5</cp:revision>
  <dcterms:created xsi:type="dcterms:W3CDTF">2024-12-05T07:16:00Z</dcterms:created>
  <dcterms:modified xsi:type="dcterms:W3CDTF">2025-02-26T06:10:48Z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2FB23785C4EA47FF94EF2CDE55312CAA_13</vt:lpwstr>
  </property>
  <property fmtid="{D5CDD505-2E9C-101B-9397-08002B2CF9AE}" pid="3" name="KSOProductBuildVer">
    <vt:lpwstr>2052-12.1.0.19770</vt:lpwstr>
  </property>
</Properties>
</file>